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handoutMasterIdLst>
    <p:handoutMasterId r:id="rId6"/>
  </p:handoutMasterIdLst>
  <p:sldIdLst>
    <p:sldId id="2596" r:id="rId2"/>
    <p:sldId id="2597" r:id="rId3"/>
    <p:sldId id="2567"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AAB0"/>
    <a:srgbClr val="3B7579"/>
    <a:srgbClr val="AAD3D6"/>
    <a:srgbClr val="418287"/>
    <a:srgbClr val="DFE3E9"/>
    <a:srgbClr val="1F1F26"/>
    <a:srgbClr val="D6DBE2"/>
    <a:srgbClr val="CCD2DA"/>
    <a:srgbClr val="BBC3CD"/>
    <a:srgbClr val="D3D8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95280" autoAdjust="0"/>
  </p:normalViewPr>
  <p:slideViewPr>
    <p:cSldViewPr snapToGrid="0" snapToObjects="1" showGuides="1">
      <p:cViewPr varScale="1">
        <p:scale>
          <a:sx n="80" d="100"/>
          <a:sy n="80" d="100"/>
        </p:scale>
        <p:origin x="782" y="67"/>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nchan Kumar Pandit" userId="d3a5770ee814594a" providerId="LiveId" clId="{545994CD-F7A3-4A0D-A8AB-C36B382E520C}"/>
    <pc:docChg chg="modSld">
      <pc:chgData name="Kanchan Kumar Pandit" userId="d3a5770ee814594a" providerId="LiveId" clId="{545994CD-F7A3-4A0D-A8AB-C36B382E520C}" dt="2024-04-03T11:52:26.242" v="6" actId="123"/>
      <pc:docMkLst>
        <pc:docMk/>
      </pc:docMkLst>
      <pc:sldChg chg="modSp mod">
        <pc:chgData name="Kanchan Kumar Pandit" userId="d3a5770ee814594a" providerId="LiveId" clId="{545994CD-F7A3-4A0D-A8AB-C36B382E520C}" dt="2024-04-03T11:52:26.242" v="6" actId="123"/>
        <pc:sldMkLst>
          <pc:docMk/>
          <pc:sldMk cId="3824031298" sldId="2597"/>
        </pc:sldMkLst>
        <pc:spChg chg="mod">
          <ac:chgData name="Kanchan Kumar Pandit" userId="d3a5770ee814594a" providerId="LiveId" clId="{545994CD-F7A3-4A0D-A8AB-C36B382E520C}" dt="2024-04-03T11:52:26.242" v="6" actId="123"/>
          <ac:spMkLst>
            <pc:docMk/>
            <pc:sldMk cId="3824031298" sldId="2597"/>
            <ac:spMk id="11" creationId="{3ACB321A-AD76-31EA-6987-9F6E377440C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4/3/2024</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image1.jp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4/3/2024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a:lstStyle/>
          <a:p>
            <a:r>
              <a:rPr lang="en-US"/>
              <a:t>Click icon to add picture</a:t>
            </a:r>
            <a:endParaRPr lang="en-US"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a:lstStyle/>
          <a:p>
            <a:r>
              <a:rPr lang="en-US" noProof="0"/>
              <a:t>Click icon to add picture</a:t>
            </a:r>
            <a:endParaRPr lang="en-US"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anchor="b"/>
          <a:lstStyle>
            <a:lvl1pPr algn="l">
              <a:defRPr>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a:noAutofit/>
          </a:bodyPr>
          <a:lstStyle>
            <a:lvl1pPr marL="0" indent="0" algn="l">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anchor="b">
            <a:normAutofit/>
          </a:bodyPr>
          <a:lstStyle>
            <a:lvl1pPr marL="0" indent="0" algn="l">
              <a:buNone/>
              <a:defRPr sz="1600" b="1">
                <a:latin typeface="+mj-lt"/>
                <a:cs typeface="Arial" panose="020B0604020202020204" pitchFamily="34" charset="0"/>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a:normAutofit/>
          </a:bodyPr>
          <a:lstStyle>
            <a:lvl1pPr>
              <a:defRPr sz="800"/>
            </a:lvl1pPr>
          </a:lstStyle>
          <a:p>
            <a:r>
              <a:rPr lang="en-US"/>
              <a:t>Click icon to add picture</a:t>
            </a:r>
            <a:endParaRPr lang="en-US"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a:normAutofit/>
          </a:bodyPr>
          <a:lstStyle>
            <a:lvl1pPr>
              <a:defRPr sz="1400"/>
            </a:lvl1pPr>
            <a:lvl2pPr>
              <a:defRPr sz="1200"/>
            </a:lvl2pPr>
            <a:lvl3pPr>
              <a:defRPr sz="110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a:lstStyle/>
          <a:p>
            <a:r>
              <a:rPr lang="en-US"/>
              <a:t>Click icon to add picture</a:t>
            </a:r>
            <a:endParaRPr lang="en-US"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anchor="t">
            <a:normAutofit/>
          </a:bodyPr>
          <a:lstStyle>
            <a:lvl1pPr algn="l">
              <a:defRPr sz="4000">
                <a:solidFill>
                  <a:schemeClr val="bg1"/>
                </a:solidFill>
                <a:latin typeface="+mj-lt"/>
              </a:defRPr>
            </a:lvl1pPr>
          </a:lstStyle>
          <a:p>
            <a:r>
              <a:rPr lang="en-US"/>
              <a:t>Click to edit Master title style</a:t>
            </a: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anchor="t">
            <a:normAutofit/>
          </a:bodyPr>
          <a:lstStyle>
            <a:lvl1pPr algn="l">
              <a:defRPr sz="4000">
                <a:solidFill>
                  <a:schemeClr val="tx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a:lstStyle/>
          <a:p>
            <a:r>
              <a:rPr lang="en-US"/>
              <a:t>Click icon to add picture</a:t>
            </a:r>
            <a:endParaRPr lang="en-US"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anchor="ctr">
            <a:normAutofit/>
          </a:bodyPr>
          <a:lstStyle>
            <a:lvl1pPr algn="l">
              <a:defRPr sz="4000">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a:lstStyle/>
          <a:p>
            <a:r>
              <a:rPr lang="en-US"/>
              <a:t>Click icon to add picture</a:t>
            </a:r>
            <a:endParaRPr lang="en-US"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anchor="t"/>
          <a:lstStyle>
            <a:lvl1pPr algn="l">
              <a:defRPr>
                <a:latin typeface="+mj-lt"/>
              </a:defRPr>
            </a:lvl1pPr>
          </a:lstStyle>
          <a:p>
            <a:r>
              <a:rPr lang="en-US" dirty="0"/>
              <a:t>Click to </a:t>
            </a:r>
            <a:br>
              <a:rPr lang="en-US" dirty="0"/>
            </a:br>
            <a:r>
              <a:rPr lang="en-US"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a:noAutofit/>
          </a:bodyPr>
          <a:lstStyle>
            <a:lvl1pPr marL="0" indent="0" algn="ctr">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anchor="b"/>
          <a:lstStyle>
            <a:lvl1pPr algn="ctr">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anchor="t"/>
          <a:lstStyle>
            <a:lvl1pPr algn="l">
              <a:defRPr>
                <a:solidFill>
                  <a:schemeClr val="bg1"/>
                </a:solidFill>
                <a:latin typeface="+mj-lt"/>
              </a:defRPr>
            </a:lvl1pPr>
          </a:lstStyle>
          <a:p>
            <a:r>
              <a:rPr lang="en-US" dirty="0"/>
              <a:t>Click to </a:t>
            </a:r>
            <a:br>
              <a:rPr lang="en-US" dirty="0"/>
            </a:br>
            <a:r>
              <a:rPr lang="en-US"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anchor="t">
            <a:normAutofit/>
          </a:bodyPr>
          <a:lstStyle>
            <a:lvl1pPr marL="0" indent="0">
              <a:buNone/>
              <a:defRPr sz="16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a:normAutofit/>
          </a:bodyPr>
          <a:lstStyle>
            <a:lvl1pPr algn="ctr">
              <a:defRPr sz="4000">
                <a:solidFill>
                  <a:schemeClr val="bg1"/>
                </a:solidFill>
                <a:latin typeface="+mj-lt"/>
              </a:defRPr>
            </a:lvl1p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anchor="b">
            <a:noAutofit/>
          </a:bodyPr>
          <a:lstStyle>
            <a:lvl1pPr algn="l">
              <a:defRPr sz="5000" b="1">
                <a:solidFill>
                  <a:schemeClr val="bg1"/>
                </a:solidFill>
                <a:latin typeface="+mj-lt"/>
              </a:defRPr>
            </a:lvl1pPr>
          </a:lstStyle>
          <a:p>
            <a:r>
              <a:rPr lang="en-US"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anchor="t">
            <a:noAutofit/>
          </a:bodyPr>
          <a:lstStyle>
            <a:lvl1pPr algn="ct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a:r>
              <a:rPr lang="en-US"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a:r>
              <a:rPr lang="en-US"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a:r>
              <a:rPr lang="en-US"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solidFill>
                  <a:schemeClr val="bg1"/>
                </a:solidFill>
              </a:defRPr>
            </a:lvl1pPr>
          </a:lstStyle>
          <a:p>
            <a:r>
              <a:rPr lang="en-US" noProof="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lvl1pPr>
          </a:lstStyle>
          <a:p>
            <a:r>
              <a:rPr lang="en-US" noProof="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anchor="b"/>
          <a:lstStyle>
            <a:lvl1pPr>
              <a:defRPr b="1"/>
            </a:lvl1pPr>
          </a:lstStyle>
          <a:p>
            <a:r>
              <a:rPr lang="en-US" noProof="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a:lstStyle>
            <a:lvl1pPr algn="ctr">
              <a:defRPr>
                <a:solidFill>
                  <a:schemeClr val="bg1"/>
                </a:solidFill>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a:lstStyle>
            <a:lvl1pPr algn="ctr">
              <a:defRPr>
                <a:solidFill>
                  <a:schemeClr val="tx2"/>
                </a:solidFill>
              </a:defRPr>
            </a:lvl1pPr>
          </a:lstStyle>
          <a:p>
            <a:r>
              <a:rPr lang="en-US"/>
              <a:t>Click to edit Master title style</a:t>
            </a:r>
            <a:endParaRPr lang="en-US"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a:lstStyle/>
          <a:p>
            <a:r>
              <a:rPr lang="en-US" noProof="0"/>
              <a:t>Click icon to add chart</a:t>
            </a:r>
            <a:endParaRPr lang="en-US"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p>
            <a:r>
              <a:rPr lang="en-US" noProof="0"/>
              <a:t>Click icon to add chart</a:t>
            </a:r>
            <a:endParaRPr lang="en-US"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a:lstStyle/>
          <a:p>
            <a:r>
              <a:rPr lang="en-US" noProof="0"/>
              <a:t>Click icon to add chart</a:t>
            </a:r>
            <a:endParaRPr lang="en-US"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a:lstStyle/>
          <a:p>
            <a:r>
              <a:rPr lang="en-US" noProof="0"/>
              <a:t>Click icon to add chart</a:t>
            </a:r>
            <a:endParaRPr lang="en-US"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anchor="b"/>
          <a:lstStyle>
            <a:lvl1pPr algn="ctr">
              <a:defRPr/>
            </a:lvl1pPr>
          </a:lstStyle>
          <a:p>
            <a:r>
              <a:rPr lang="en-US"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a:lstStyle/>
          <a:p>
            <a:r>
              <a:rPr lang="en-US"/>
              <a:t>Click icon to add table</a:t>
            </a:r>
            <a:endParaRPr lang="en-US"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a:lstStyle/>
          <a:p>
            <a:r>
              <a:rPr lang="en-US"/>
              <a:t>Click icon to add picture</a:t>
            </a:r>
            <a:endParaRPr lang="en-US"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a:lstStyle/>
          <a:p>
            <a:r>
              <a:rPr lang="en-US"/>
              <a:t>Click icon to add picture</a:t>
            </a:r>
            <a:endParaRPr lang="en-US"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2"/>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38199" y="5037721"/>
            <a:ext cx="9575801" cy="891250"/>
          </a:xfrm>
          <a:prstGeom prst="rect">
            <a:avLst/>
          </a:prstGeom>
        </p:spPr>
        <p:txBody>
          <a:bodyPr anchor="t">
            <a:normAutofit fontScale="90000"/>
          </a:bodyPr>
          <a:lstStyle/>
          <a:p>
            <a:r>
              <a:rPr lang="en-US" dirty="0"/>
              <a:t>Application Of Data Analytics in Real Life</a:t>
            </a: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993775" y="6153633"/>
            <a:ext cx="9575800" cy="338549"/>
          </a:xfrm>
          <a:prstGeom prst="rect">
            <a:avLst/>
          </a:prstGeom>
        </p:spPr>
        <p:txBody>
          <a:bodyPr>
            <a:normAutofit/>
          </a:bodyPr>
          <a:lstStyle/>
          <a:p>
            <a:r>
              <a:rPr lang="en-US" dirty="0"/>
              <a:t>By. Kanchan Kumar Pandit</a:t>
            </a:r>
          </a:p>
        </p:txBody>
      </p:sp>
    </p:spTree>
    <p:extLst>
      <p:ext uri="{BB962C8B-B14F-4D97-AF65-F5344CB8AC3E}">
        <p14:creationId xmlns:p14="http://schemas.microsoft.com/office/powerpoint/2010/main" val="79592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94205-5103-0C7E-D1A4-4920B933933B}"/>
              </a:ext>
            </a:extLst>
          </p:cNvPr>
          <p:cNvSpPr>
            <a:spLocks noGrp="1"/>
          </p:cNvSpPr>
          <p:nvPr>
            <p:ph type="title"/>
          </p:nvPr>
        </p:nvSpPr>
        <p:spPr/>
        <p:txBody>
          <a:bodyPr/>
          <a:lstStyle/>
          <a:p>
            <a:r>
              <a:rPr lang="en-US" dirty="0"/>
              <a:t>Food Ordering Process</a:t>
            </a:r>
            <a:endParaRPr lang="en-IN" dirty="0"/>
          </a:p>
        </p:txBody>
      </p:sp>
      <p:sp>
        <p:nvSpPr>
          <p:cNvPr id="11" name="Text Placeholder 10">
            <a:extLst>
              <a:ext uri="{FF2B5EF4-FFF2-40B4-BE49-F238E27FC236}">
                <a16:creationId xmlns:a16="http://schemas.microsoft.com/office/drawing/2014/main" id="{3ACB321A-AD76-31EA-6987-9F6E377440C6}"/>
              </a:ext>
            </a:extLst>
          </p:cNvPr>
          <p:cNvSpPr>
            <a:spLocks noGrp="1"/>
          </p:cNvSpPr>
          <p:nvPr>
            <p:ph type="body" sz="quarter" idx="11"/>
          </p:nvPr>
        </p:nvSpPr>
        <p:spPr/>
        <p:txBody>
          <a:bodyPr/>
          <a:lstStyle/>
          <a:p>
            <a:r>
              <a:rPr lang="en-US" sz="1600" dirty="0"/>
              <a:t>Everyone one of us are very much familiar with Zomato, Swiggy or ordering food online. We do it almost everyday while being at home and office. Online food ordering has been popular, and you can call it a fashion these days to stop your craving something at 3am in the morning.</a:t>
            </a:r>
          </a:p>
          <a:p>
            <a:endParaRPr lang="en-US" sz="1600" dirty="0"/>
          </a:p>
          <a:p>
            <a:r>
              <a:rPr lang="en-IN" sz="1600" dirty="0"/>
              <a:t>While Ordering food online 90% population I believe never thought of what to eat. They just open the app and go on searching and these consumes so much of time.</a:t>
            </a:r>
          </a:p>
          <a:p>
            <a:endParaRPr lang="en-IN" sz="1600" dirty="0"/>
          </a:p>
          <a:p>
            <a:endParaRPr lang="en-IN" sz="1600" dirty="0"/>
          </a:p>
          <a:p>
            <a:endParaRPr lang="en-IN" sz="1600" dirty="0"/>
          </a:p>
          <a:p>
            <a:pPr algn="just"/>
            <a:r>
              <a:rPr lang="en-IN" sz="3200" dirty="0">
                <a:highlight>
                  <a:srgbClr val="00FF00"/>
                </a:highlight>
              </a:rPr>
              <a:t>Today We will be using data analytics process to make Food Ordering process more interesting and find healthy food as we all like it.</a:t>
            </a:r>
            <a:endParaRPr lang="en-US" sz="3200" dirty="0">
              <a:highlight>
                <a:srgbClr val="00FF00"/>
              </a:highlight>
            </a:endParaRPr>
          </a:p>
        </p:txBody>
      </p:sp>
    </p:spTree>
    <p:extLst>
      <p:ext uri="{BB962C8B-B14F-4D97-AF65-F5344CB8AC3E}">
        <p14:creationId xmlns:p14="http://schemas.microsoft.com/office/powerpoint/2010/main" val="3824031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title="Decorative"/>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l="53" r="53"/>
          <a:stretch/>
        </p:blipFill>
        <p:spPr/>
      </p:pic>
      <p:sp>
        <p:nvSpPr>
          <p:cNvPr id="5" name="Title 4">
            <a:extLst>
              <a:ext uri="{FF2B5EF4-FFF2-40B4-BE49-F238E27FC236}">
                <a16:creationId xmlns:a16="http://schemas.microsoft.com/office/drawing/2014/main" id="{44A0257C-3D98-4E46-86D3-1B752C8374C9}"/>
              </a:ext>
            </a:extLst>
          </p:cNvPr>
          <p:cNvSpPr>
            <a:spLocks noGrp="1"/>
          </p:cNvSpPr>
          <p:nvPr>
            <p:ph type="title"/>
          </p:nvPr>
        </p:nvSpPr>
        <p:spPr/>
        <p:txBody>
          <a:bodyPr>
            <a:normAutofit fontScale="90000"/>
          </a:bodyPr>
          <a:lstStyle/>
          <a:p>
            <a:r>
              <a:rPr lang="en-US" dirty="0"/>
              <a:t>Click to </a:t>
            </a:r>
            <a:br>
              <a:rPr lang="en-US" dirty="0"/>
            </a:br>
            <a:r>
              <a:rPr lang="en-US" dirty="0"/>
              <a:t>Add Title Here </a:t>
            </a:r>
          </a:p>
        </p:txBody>
      </p:sp>
      <p:sp>
        <p:nvSpPr>
          <p:cNvPr id="7" name="Text Placeholder 6">
            <a:extLst>
              <a:ext uri="{FF2B5EF4-FFF2-40B4-BE49-F238E27FC236}">
                <a16:creationId xmlns:a16="http://schemas.microsoft.com/office/drawing/2014/main" id="{A07FC37E-9058-4ED1-8333-F003F720C943}"/>
              </a:ext>
            </a:extLst>
          </p:cNvPr>
          <p:cNvSpPr>
            <a:spLocks noGrp="1"/>
          </p:cNvSpPr>
          <p:nvPr>
            <p:ph type="body" sz="quarter" idx="12"/>
          </p:nvPr>
        </p:nvSpPr>
        <p:spPr/>
        <p:txBody>
          <a:bodyPr/>
          <a:lstStyle/>
          <a:p>
            <a:r>
              <a:rPr lang="en-US" dirty="0"/>
              <a:t>Click to add title here</a:t>
            </a:r>
          </a:p>
        </p:txBody>
      </p:sp>
      <p:sp>
        <p:nvSpPr>
          <p:cNvPr id="8" name="Text Placeholder 7">
            <a:extLst>
              <a:ext uri="{FF2B5EF4-FFF2-40B4-BE49-F238E27FC236}">
                <a16:creationId xmlns:a16="http://schemas.microsoft.com/office/drawing/2014/main" id="{8DB1292A-975D-418D-86AF-8C3CD2A23AC3}"/>
              </a:ext>
            </a:extLst>
          </p:cNvPr>
          <p:cNvSpPr>
            <a:spLocks noGrp="1"/>
          </p:cNvSpPr>
          <p:nvPr>
            <p:ph type="body" sz="quarter" idx="15"/>
          </p:nvPr>
        </p:nvSpPr>
        <p:spPr/>
        <p:txBody>
          <a:bodyPr/>
          <a:lstStyle/>
          <a:p>
            <a:r>
              <a:rPr lang="en-US" dirty="0"/>
              <a:t>Lorem ipsum dolor sit amet, consectetur adipiscing elit. Phasellus auctor efficitur dui et facilisis. Pellentesque habitant morbi tristique senectus et netus et malesuada fames ac turpis egestas. Etiam molestie in quam ac viverra. </a:t>
            </a:r>
          </a:p>
        </p:txBody>
      </p:sp>
      <p:sp>
        <p:nvSpPr>
          <p:cNvPr id="9" name="Text Placeholder 8"/>
          <p:cNvSpPr>
            <a:spLocks noGrp="1"/>
          </p:cNvSpPr>
          <p:nvPr>
            <p:ph type="body" sz="quarter" idx="16"/>
          </p:nvPr>
        </p:nvSpPr>
        <p:spPr/>
        <p:txBody>
          <a:bodyPr>
            <a:normAutofit lnSpcReduction="10000"/>
          </a:bodyPr>
          <a:lstStyle/>
          <a:p>
            <a:r>
              <a:rPr lang="en-US" dirty="0"/>
              <a:t>Lorem ipsum dolor sit amet, consectetur adipiscing elit. Phasellus auctor efficitur dui et facilisis. Pellentesque habitant morbi tristique senectus et netus et malesuada fames ac turpis egestas. Etiam molestie in quam ac viverra. </a:t>
            </a:r>
          </a:p>
        </p:txBody>
      </p:sp>
    </p:spTree>
    <p:extLst>
      <p:ext uri="{BB962C8B-B14F-4D97-AF65-F5344CB8AC3E}">
        <p14:creationId xmlns:p14="http://schemas.microsoft.com/office/powerpoint/2010/main" val="268795821"/>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ICK TO ADD TITLE" id="{634D9E51-4949-4732-B929-C29E3E42414E}" vid="{5842DBD6-7D6C-4C1A-8AA9-69FB39037E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sophisticated presentation</Template>
  <TotalTime>12</TotalTime>
  <Words>216</Words>
  <Application>Microsoft Office PowerPoint</Application>
  <PresentationFormat>Widescreen</PresentationFormat>
  <Paragraphs>14</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Calibri Light</vt:lpstr>
      <vt:lpstr>Corbel</vt:lpstr>
      <vt:lpstr>Office Theme</vt:lpstr>
      <vt:lpstr>Application Of Data Analytics in Real Life</vt:lpstr>
      <vt:lpstr>Food Ordering Process</vt:lpstr>
      <vt:lpstr>Click to  Add Title Here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 Of Data Analytics in Real Life</dc:title>
  <dc:creator>Kanchan Kumar Pandit</dc:creator>
  <cp:lastModifiedBy>Kanchan Kumar Pandit</cp:lastModifiedBy>
  <cp:revision>1</cp:revision>
  <dcterms:created xsi:type="dcterms:W3CDTF">2024-04-03T11:37:49Z</dcterms:created>
  <dcterms:modified xsi:type="dcterms:W3CDTF">2024-04-03T11:52:33Z</dcterms:modified>
</cp:coreProperties>
</file>